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6" r:id="rId11"/>
    <p:sldId id="263" r:id="rId12"/>
    <p:sldId id="268" r:id="rId13"/>
    <p:sldId id="264" r:id="rId14"/>
    <p:sldId id="267" r:id="rId15"/>
    <p:sldId id="269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65E5-A6AF-4066-3C2C-395290F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7858C-FB72-1124-EA36-533459BA7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58181-4442-6265-1722-A08D4670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5BFC-37FA-C56A-FF64-AEBBC464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4676-5739-2755-3F0F-59C88FF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EDDE-F1B1-60FF-6DFB-72DEFB0C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40DF-C270-28CA-0470-F22037F30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2E768-D430-8666-55C2-ECFA11D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BA9A9-DB16-D162-B2E2-628AF619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67106-7A96-5C99-EA3B-8A94D13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05A40-EEEB-95A1-D199-59C714C36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71238-36BA-82A5-6E5A-ACAB17353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B67C5-5BF8-4462-BA24-E759E1D3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28F39-19A6-1A87-E671-8983749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D0D8D-7CCC-CD43-23AB-9B54783C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4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996C-AA14-ED8C-F9EC-ADB22B80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3E70-7852-FDF7-2752-CA016796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0BCA-5A04-F7D1-B0FD-7C21C24E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27B8-761B-CB22-A923-3BF897C0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D6534-45E1-06AF-AE1B-A16CFF7C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48B-2B23-4D33-81D3-81295DFC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0400-ECB5-3B20-7DC3-D73687AE6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CFF9E-542F-4BEB-1105-202CB8AF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19D4-1BB3-3405-65DF-C6B840AD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7661-C62E-6E4F-1619-70BF14C9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8E61-1FD7-3E22-DD75-E355678D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B42C-0D37-206A-B052-39C3F575B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914C-CC7B-4E4B-527A-3026B3141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1A40C-F821-81D6-3561-F7C6BD75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DF9CB-2BDB-5182-5604-9FBEA9F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E84E-39B0-86D4-48CB-5688C61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FE4E-8BEF-9574-2027-B57AA2B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6F69-C802-70EB-109C-DB50AF9E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DF71-B116-4570-BE90-86A2D7F2F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2AC18-EC99-3D21-84C7-9CD47C78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75035-B05C-138A-503B-551CB90D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17177-3EC8-BFF9-9211-2994990B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81CC5-4DB8-227B-7CB0-E7BF0FFA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309AA-E11C-E10E-D075-2E0BBEDA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52FF-6A1A-1CD6-1517-4147A897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68289-F1DB-4580-3A3E-AC10C20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23145-2625-C507-F155-07EED6C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51724-FDFD-CC12-29C2-9F66632F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2C866-C7F5-F843-7276-6041BE34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B4BBE-1555-5D5F-8113-3677C51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CE11-7D39-157C-4F8F-528EE69A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2DA9-3287-44CB-28E3-DEB009FC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98A3-4A5A-72EF-8098-7100A1FD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8FBD-C31E-968C-9A7A-61FFEBAD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CF48-2EF6-4840-1C31-0B7713F5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4828-0E49-F941-D61C-C35B8A51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3FA5A-37A7-A2ED-9BB4-CAF805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7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F2C-7FF0-D939-1B63-C7C8AAA1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2ED8A-8653-3F85-AE69-FF9EF157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7E31-C147-F678-C738-DAAFC51F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95450-6AC6-6A01-C118-E66F09FC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16072-D086-7C8F-6974-5D0032F0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D8B08-C4A3-FC04-1CD2-03A29427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A1FB7-7760-2260-1A33-1B210A2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1036C-91EF-C2C4-B1D4-85FB8CC8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6F63-7BDE-D024-9FDD-513419B64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542A-8BA8-40FF-A173-1A51F4C88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7DD3-0D7A-8D66-074B-8A8F37D90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u.edu/" TargetMode="External"/><Relationship Id="rId2" Type="http://schemas.openxmlformats.org/officeDocument/2006/relationships/hyperlink" Target="http://www.nytime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rincet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AD3C8-0958-6081-4C03-28DEBD69EAB0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9C00C7-97ED-A50F-5083-5847EAF6467F}"/>
              </a:ext>
            </a:extLst>
          </p:cNvPr>
          <p:cNvSpPr txBox="1"/>
          <p:nvPr/>
        </p:nvSpPr>
        <p:spPr>
          <a:xfrm>
            <a:off x="3505199" y="2861780"/>
            <a:ext cx="57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Stablishing credibility in scholarly sources</a:t>
            </a:r>
          </a:p>
        </p:txBody>
      </p:sp>
    </p:spTree>
    <p:extLst>
      <p:ext uri="{BB962C8B-B14F-4D97-AF65-F5344CB8AC3E}">
        <p14:creationId xmlns:p14="http://schemas.microsoft.com/office/powerpoint/2010/main" val="355626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07C03-DF6A-7C11-B6D9-E08DC725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79" y="2253055"/>
            <a:ext cx="9163279" cy="31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38B29C-CDA8-A1FC-681C-34110725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6" y="979713"/>
            <a:ext cx="8964709" cy="3900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E92FD3-3339-5ADC-CC4E-6307AE68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1" y="4733555"/>
            <a:ext cx="8161727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4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AD053-3801-3BC2-A708-D617D07CA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424" y="1042512"/>
            <a:ext cx="8633053" cy="5625955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73989B4-1C2C-42E7-91F6-BF8F5D861389}"/>
              </a:ext>
            </a:extLst>
          </p:cNvPr>
          <p:cNvSpPr/>
          <p:nvPr/>
        </p:nvSpPr>
        <p:spPr>
          <a:xfrm>
            <a:off x="10935814" y="318843"/>
            <a:ext cx="1224748" cy="1380931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36BBF-A23A-F2AC-77FE-5F779AEC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6751" y="1095263"/>
            <a:ext cx="6978613" cy="53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7A337-78F6-1EE8-3E8B-27BAF454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1" y="917058"/>
            <a:ext cx="6767146" cy="461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10794-45DE-EF18-2342-30127E8C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489" y="5750425"/>
            <a:ext cx="3734124" cy="3810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6D8F74-45A3-84EC-1ABD-E8D92E787FAD}"/>
              </a:ext>
            </a:extLst>
          </p:cNvPr>
          <p:cNvCxnSpPr/>
          <p:nvPr/>
        </p:nvCxnSpPr>
        <p:spPr>
          <a:xfrm>
            <a:off x="1894114" y="2985796"/>
            <a:ext cx="3788229" cy="286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344556-7126-1747-272B-8499F3B8D7B0}"/>
              </a:ext>
            </a:extLst>
          </p:cNvPr>
          <p:cNvSpPr txBox="1"/>
          <p:nvPr/>
        </p:nvSpPr>
        <p:spPr>
          <a:xfrm>
            <a:off x="5094185" y="6212873"/>
            <a:ext cx="582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Tener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cuidado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con papers de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conferencias</a:t>
            </a: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6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0" y="1467682"/>
            <a:ext cx="8397552" cy="36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3768" y="1467682"/>
            <a:ext cx="8364144" cy="47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4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8940" y="1140473"/>
            <a:ext cx="7419512" cy="53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2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66" y="1699774"/>
            <a:ext cx="9168147" cy="48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4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2954690" y="1699774"/>
            <a:ext cx="534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URL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Uniform resource allocator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6BBA3-4F30-F240-FDDE-A389DE99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42" y="2299223"/>
            <a:ext cx="8569674" cy="2367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F2EF4-DF2C-7C28-9B67-D9769A2E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91" y="4975099"/>
            <a:ext cx="8651033" cy="13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361176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0002E-2218-C14A-CBFB-191C62660E2C}"/>
              </a:ext>
            </a:extLst>
          </p:cNvPr>
          <p:cNvSpPr txBox="1"/>
          <p:nvPr/>
        </p:nvSpPr>
        <p:spPr>
          <a:xfrm>
            <a:off x="463419" y="1653179"/>
            <a:ext cx="11069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When doing research, it’s important to ensure that the sources you select are credible. In this lesson, you will begin learning how to identify scholarly source material for academic research.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95770-A243-7CCF-086A-74CB91BD5EF8}"/>
              </a:ext>
            </a:extLst>
          </p:cNvPr>
          <p:cNvSpPr txBox="1"/>
          <p:nvPr/>
        </p:nvSpPr>
        <p:spPr>
          <a:xfrm>
            <a:off x="463419" y="1146607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Aim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2AD8B-1364-B6C4-D181-BCFF22A2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98" y="3143230"/>
            <a:ext cx="4282811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920615" y="2402736"/>
            <a:ext cx="69544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 err="1">
                <a:solidFill>
                  <a:srgbClr val="333333"/>
                </a:solidFill>
                <a:latin typeface="Arial" panose="020B0604020202020204" pitchFamily="34" charset="0"/>
              </a:rPr>
              <a:t>org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(non-profit organization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.com (company or commercial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.net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(internet services providers and other networks)</a:t>
            </a:r>
          </a:p>
        </p:txBody>
      </p:sp>
    </p:spTree>
    <p:extLst>
      <p:ext uri="{BB962C8B-B14F-4D97-AF65-F5344CB8AC3E}">
        <p14:creationId xmlns:p14="http://schemas.microsoft.com/office/powerpoint/2010/main" val="41651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2115815"/>
            <a:ext cx="7996333" cy="45663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D29FE-0118-4FF5-7F42-453BBE531FBD}"/>
              </a:ext>
            </a:extLst>
          </p:cNvPr>
          <p:cNvSpPr/>
          <p:nvPr/>
        </p:nvSpPr>
        <p:spPr>
          <a:xfrm>
            <a:off x="1707503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0D276-8C76-D79A-B7C9-8233FA53DD03}"/>
              </a:ext>
            </a:extLst>
          </p:cNvPr>
          <p:cNvSpPr/>
          <p:nvPr/>
        </p:nvSpPr>
        <p:spPr>
          <a:xfrm>
            <a:off x="8018107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8956" y="1931149"/>
            <a:ext cx="6690258" cy="45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0106E-C8C5-6A99-6572-E145B766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50" y="2377565"/>
            <a:ext cx="8070700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1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647" y="2253055"/>
            <a:ext cx="9692706" cy="39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91" y="2433924"/>
            <a:ext cx="8619871" cy="40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806335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www.jhu.edu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ww.princeton.com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5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11850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Anyone can buy and use a .com URL. You might have recognized FDA as the acronym for the United States Food and Drug Administration, but this is not the agency's website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government agencies may use a .gov URL. This is the website for the state of Missouri.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no restrictions on the use of a .org URL. This website belongs to the New York Times, a for-profit company.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2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0419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Unknown: There are no restrictions on the use of a .org URL. This website belongs to the New York Times, a for-profit company.</a:t>
            </a:r>
          </a:p>
          <a:p>
            <a:endParaRPr lang="en-US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hlinkClick r:id="rId3"/>
              </a:rPr>
              <a:t>www.jhu.edu</a:t>
            </a: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institutions of higher learning, like Johns Hopkins University, may use a .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edu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URL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ww.princeton.com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here are no restrictions on the use of a .com URL. This website belongs to a for-profit consulting firm.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13A5FC-F6D9-E933-A35B-2E45644F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72" y="1368933"/>
            <a:ext cx="3780944" cy="3012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B7FC-B453-0DB8-6925-2D731E07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61" y="1476721"/>
            <a:ext cx="5067739" cy="2796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3F5E0-7FEE-495E-0AA1-879D2C76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60" y="4555905"/>
            <a:ext cx="3001675" cy="2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643812" y="1391921"/>
            <a:ext cx="8808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Ensure your sources are credible.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Identify scholarly source material for academic research.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8BAFF-B0BF-7398-9417-76498181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12" y="2668116"/>
            <a:ext cx="5314445" cy="35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709127" y="2115815"/>
            <a:ext cx="4257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0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425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932E7-6322-E5FF-0FE2-6E67B2C9DF8A}"/>
              </a:ext>
            </a:extLst>
          </p:cNvPr>
          <p:cNvSpPr txBox="1"/>
          <p:nvPr/>
        </p:nvSpPr>
        <p:spPr>
          <a:xfrm>
            <a:off x="737116" y="2531856"/>
            <a:ext cx="30511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Author/Editor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Organization as author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56BB6-0577-7000-0620-D690FBA84CDF}"/>
              </a:ext>
            </a:extLst>
          </p:cNvPr>
          <p:cNvSpPr txBox="1"/>
          <p:nvPr/>
        </p:nvSpPr>
        <p:spPr>
          <a:xfrm>
            <a:off x="4450700" y="2531856"/>
            <a:ext cx="4257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Lizarazo Ivan and Leon Nohra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Daniel Hurtado, professor emeritus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Marty jones, Harvard University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Edited by Noel Castree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The XYZ author</a:t>
            </a:r>
          </a:p>
        </p:txBody>
      </p:sp>
    </p:spTree>
    <p:extLst>
      <p:ext uri="{BB962C8B-B14F-4D97-AF65-F5344CB8AC3E}">
        <p14:creationId xmlns:p14="http://schemas.microsoft.com/office/powerpoint/2010/main" val="260081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DE3469-AEE5-BC5E-5797-89B465E1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74" y="914400"/>
            <a:ext cx="6898574" cy="58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0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ECFE-5E12-D67C-51E5-9FA1F94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08" y="1015976"/>
            <a:ext cx="8058188" cy="57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AE7A4-59AD-CD59-287D-092F8200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58" y="2115815"/>
            <a:ext cx="747586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656</Words>
  <Application>Microsoft Office PowerPoint</Application>
  <PresentationFormat>Widescreen</PresentationFormat>
  <Paragraphs>202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Alexander Blanco</dc:creator>
  <cp:lastModifiedBy>William Alexander Blanco</cp:lastModifiedBy>
  <cp:revision>56</cp:revision>
  <dcterms:created xsi:type="dcterms:W3CDTF">2023-02-21T02:36:18Z</dcterms:created>
  <dcterms:modified xsi:type="dcterms:W3CDTF">2023-02-21T09:22:35Z</dcterms:modified>
</cp:coreProperties>
</file>